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5D03-C1AD-E949-8B37-2BA398072B79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E8610-A2EA-1F45-B212-99F22B8481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5D03-C1AD-E949-8B37-2BA398072B79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E8610-A2EA-1F45-B212-99F22B8481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5D03-C1AD-E949-8B37-2BA398072B79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E8610-A2EA-1F45-B212-99F22B8481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5D03-C1AD-E949-8B37-2BA398072B79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E8610-A2EA-1F45-B212-99F22B8481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5D03-C1AD-E949-8B37-2BA398072B79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E8610-A2EA-1F45-B212-99F22B8481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5D03-C1AD-E949-8B37-2BA398072B79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E8610-A2EA-1F45-B212-99F22B8481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5D03-C1AD-E949-8B37-2BA398072B79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E8610-A2EA-1F45-B212-99F22B8481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5D03-C1AD-E949-8B37-2BA398072B79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E8610-A2EA-1F45-B212-99F22B8481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5D03-C1AD-E949-8B37-2BA398072B79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E8610-A2EA-1F45-B212-99F22B8481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5D03-C1AD-E949-8B37-2BA398072B79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E8610-A2EA-1F45-B212-99F22B8481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5D03-C1AD-E949-8B37-2BA398072B79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E8610-A2EA-1F45-B212-99F22B8481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05D03-C1AD-E949-8B37-2BA398072B79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E8610-A2EA-1F45-B212-99F22B84810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slide" Target="slide5.xml"/><Relationship Id="rId12" Type="http://schemas.openxmlformats.org/officeDocument/2006/relationships/slide" Target="slide6.xml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slide" Target="slide8.xml"/><Relationship Id="rId16" Type="http://schemas.openxmlformats.org/officeDocument/2006/relationships/slide" Target="slide7.xml"/><Relationship Id="rId1" Type="http://schemas.openxmlformats.org/officeDocument/2006/relationships/slideLayout" Target="../slideLayouts/slideLayout1.xml"/><Relationship Id="rId2" Type="http://schemas.openxmlformats.org/officeDocument/2006/relationships/slide" Target="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slide" Target="slide4.xml"/><Relationship Id="rId7" Type="http://schemas.openxmlformats.org/officeDocument/2006/relationships/image" Target="../media/image4.png"/><Relationship Id="rId8" Type="http://schemas.openxmlformats.org/officeDocument/2006/relationships/slide" Target="slide2.xml"/><Relationship Id="rId9" Type="http://schemas.openxmlformats.org/officeDocument/2006/relationships/image" Target="../media/image5.png"/><Relationship Id="rId10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slide" Target="slide13.xml"/><Relationship Id="rId12" Type="http://schemas.openxmlformats.org/officeDocument/2006/relationships/image" Target="../media/image14.png"/><Relationship Id="rId13" Type="http://schemas.openxmlformats.org/officeDocument/2006/relationships/slide" Target="slide14.xml"/><Relationship Id="rId14" Type="http://schemas.openxmlformats.org/officeDocument/2006/relationships/image" Target="../media/image15.png"/><Relationship Id="rId15" Type="http://schemas.openxmlformats.org/officeDocument/2006/relationships/slide" Target="slide15.xml"/><Relationship Id="rId16" Type="http://schemas.openxmlformats.org/officeDocument/2006/relationships/image" Target="../media/image16.png"/><Relationship Id="rId17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slide" Target="slide9.xml"/><Relationship Id="rId4" Type="http://schemas.openxmlformats.org/officeDocument/2006/relationships/image" Target="../media/image10.png"/><Relationship Id="rId5" Type="http://schemas.openxmlformats.org/officeDocument/2006/relationships/slide" Target="slide10.xml"/><Relationship Id="rId6" Type="http://schemas.openxmlformats.org/officeDocument/2006/relationships/image" Target="../media/image11.png"/><Relationship Id="rId7" Type="http://schemas.openxmlformats.org/officeDocument/2006/relationships/slide" Target="slide11.xml"/><Relationship Id="rId8" Type="http://schemas.openxmlformats.org/officeDocument/2006/relationships/image" Target="../media/image12.png"/><Relationship Id="rId9" Type="http://schemas.openxmlformats.org/officeDocument/2006/relationships/slide" Target="slide12.xml"/><Relationship Id="rId10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52241" y="210207"/>
            <a:ext cx="4015802" cy="68317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BUDDHISM</a:t>
            </a:r>
            <a:endParaRPr lang="en-US" dirty="0"/>
          </a:p>
        </p:txBody>
      </p:sp>
      <p:sp>
        <p:nvSpPr>
          <p:cNvPr id="8" name="Action Button: Custom 7">
            <a:hlinkClick r:id="rId2" action="ppaction://hlinksldjump" highlightClick="1"/>
          </p:cNvPr>
          <p:cNvSpPr/>
          <p:nvPr/>
        </p:nvSpPr>
        <p:spPr>
          <a:xfrm>
            <a:off x="1109325" y="701318"/>
            <a:ext cx="1242916" cy="1740756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0929" y="701318"/>
            <a:ext cx="911177" cy="17407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8245" y="1317400"/>
            <a:ext cx="918796" cy="80309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01505" y="1112410"/>
            <a:ext cx="734613" cy="1022070"/>
          </a:xfrm>
          <a:prstGeom prst="rect">
            <a:avLst/>
          </a:prstGeom>
        </p:spPr>
      </p:pic>
      <p:sp>
        <p:nvSpPr>
          <p:cNvPr id="13" name="Action Button: Custom 12">
            <a:hlinkClick r:id="rId6" action="ppaction://hlinksldjump" highlightClick="1"/>
          </p:cNvPr>
          <p:cNvSpPr/>
          <p:nvPr/>
        </p:nvSpPr>
        <p:spPr>
          <a:xfrm>
            <a:off x="2948245" y="893380"/>
            <a:ext cx="2087873" cy="1241100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7388" y="2900379"/>
            <a:ext cx="1284853" cy="1144322"/>
          </a:xfrm>
          <a:prstGeom prst="rect">
            <a:avLst/>
          </a:prstGeom>
        </p:spPr>
      </p:pic>
      <p:sp>
        <p:nvSpPr>
          <p:cNvPr id="16" name="Action Button: Custom 15">
            <a:hlinkClick r:id="rId8" action="ppaction://hlinksldjump" highlightClick="1"/>
          </p:cNvPr>
          <p:cNvSpPr/>
          <p:nvPr/>
        </p:nvSpPr>
        <p:spPr>
          <a:xfrm>
            <a:off x="1067388" y="2900379"/>
            <a:ext cx="1284853" cy="1144322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0264" y="4600028"/>
            <a:ext cx="1384300" cy="16256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71641" y="4600028"/>
            <a:ext cx="1295400" cy="1625600"/>
          </a:xfrm>
          <a:prstGeom prst="rect">
            <a:avLst/>
          </a:prstGeom>
        </p:spPr>
      </p:pic>
      <p:sp>
        <p:nvSpPr>
          <p:cNvPr id="20" name="Action Button: Custom 19">
            <a:hlinkClick r:id="rId11" action="ppaction://hlinksldjump" highlightClick="1"/>
          </p:cNvPr>
          <p:cNvSpPr/>
          <p:nvPr/>
        </p:nvSpPr>
        <p:spPr>
          <a:xfrm>
            <a:off x="490264" y="4600028"/>
            <a:ext cx="1384300" cy="1625600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ction Button: Custom 21">
            <a:hlinkClick r:id="rId12" action="ppaction://hlinksldjump" highlightClick="1"/>
          </p:cNvPr>
          <p:cNvSpPr/>
          <p:nvPr/>
        </p:nvSpPr>
        <p:spPr>
          <a:xfrm>
            <a:off x="2461172" y="4600028"/>
            <a:ext cx="1840333" cy="1625600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869443" y="4600028"/>
            <a:ext cx="1498600" cy="16256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657647" y="4600028"/>
            <a:ext cx="1206500" cy="1625600"/>
          </a:xfrm>
          <a:prstGeom prst="rect">
            <a:avLst/>
          </a:prstGeom>
        </p:spPr>
      </p:pic>
      <p:sp>
        <p:nvSpPr>
          <p:cNvPr id="27" name="Action Button: Custom 26">
            <a:hlinkClick r:id="rId15" action="ppaction://hlinksldjump" highlightClick="1"/>
          </p:cNvPr>
          <p:cNvSpPr/>
          <p:nvPr/>
        </p:nvSpPr>
        <p:spPr>
          <a:xfrm>
            <a:off x="6657647" y="4600028"/>
            <a:ext cx="1206500" cy="1625600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ction Button: Custom 27">
            <a:hlinkClick r:id="rId16" action="ppaction://hlinksldjump" highlightClick="1"/>
          </p:cNvPr>
          <p:cNvSpPr/>
          <p:nvPr/>
        </p:nvSpPr>
        <p:spPr>
          <a:xfrm>
            <a:off x="4869443" y="4600028"/>
            <a:ext cx="1498600" cy="1625600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TWO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20834"/>
          </a:xfrm>
        </p:spPr>
        <p:txBody>
          <a:bodyPr/>
          <a:lstStyle/>
          <a:p>
            <a:r>
              <a:rPr lang="en-US" dirty="0" smtClean="0"/>
              <a:t>Right purpose</a:t>
            </a:r>
            <a:endParaRPr lang="en-US" dirty="0"/>
          </a:p>
        </p:txBody>
      </p:sp>
      <p:sp>
        <p:nvSpPr>
          <p:cNvPr id="5" name="Action Button: Custom 4">
            <a:hlinkClick r:id="rId2" action="ppaction://hlinksldjump" highlightClick="1"/>
          </p:cNvPr>
          <p:cNvSpPr/>
          <p:nvPr/>
        </p:nvSpPr>
        <p:spPr>
          <a:xfrm>
            <a:off x="2566276" y="2986690"/>
            <a:ext cx="2864069" cy="2303517"/>
          </a:xfrm>
          <a:prstGeom prst="actionButtonBlank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THREE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66076"/>
          </a:xfrm>
        </p:spPr>
        <p:txBody>
          <a:bodyPr/>
          <a:lstStyle/>
          <a:p>
            <a:r>
              <a:rPr lang="en-US" dirty="0" smtClean="0"/>
              <a:t>Right speech</a:t>
            </a:r>
            <a:endParaRPr lang="en-US" dirty="0"/>
          </a:p>
        </p:txBody>
      </p:sp>
      <p:sp>
        <p:nvSpPr>
          <p:cNvPr id="4" name="Action Button: Custom 3">
            <a:hlinkClick r:id="rId2" action="ppaction://hlinksldjump" highlightClick="1"/>
          </p:cNvPr>
          <p:cNvSpPr/>
          <p:nvPr/>
        </p:nvSpPr>
        <p:spPr>
          <a:xfrm rot="5400000">
            <a:off x="1769241" y="3223172"/>
            <a:ext cx="2286000" cy="1821794"/>
          </a:xfrm>
          <a:prstGeom prst="actionButtonBlank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FOUR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606972"/>
          </a:xfrm>
        </p:spPr>
        <p:txBody>
          <a:bodyPr>
            <a:normAutofit/>
          </a:bodyPr>
          <a:lstStyle/>
          <a:p>
            <a:r>
              <a:rPr lang="en-US" dirty="0" smtClean="0"/>
              <a:t>Right action </a:t>
            </a:r>
            <a:endParaRPr lang="en-US" dirty="0"/>
          </a:p>
        </p:txBody>
      </p:sp>
      <p:sp>
        <p:nvSpPr>
          <p:cNvPr id="4" name="Action Button: Custom 3">
            <a:hlinkClick r:id="rId2" action="ppaction://hlinksldjump" highlightClick="1"/>
          </p:cNvPr>
          <p:cNvSpPr/>
          <p:nvPr/>
        </p:nvSpPr>
        <p:spPr>
          <a:xfrm>
            <a:off x="1445172" y="3503448"/>
            <a:ext cx="2680138" cy="2023242"/>
          </a:xfrm>
          <a:prstGeom prst="actionButtonBlank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FIVE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869731"/>
          </a:xfrm>
        </p:spPr>
        <p:txBody>
          <a:bodyPr/>
          <a:lstStyle/>
          <a:p>
            <a:r>
              <a:rPr lang="en-US" dirty="0" smtClean="0"/>
              <a:t>Right living</a:t>
            </a:r>
            <a:endParaRPr lang="en-US" dirty="0"/>
          </a:p>
        </p:txBody>
      </p:sp>
      <p:sp>
        <p:nvSpPr>
          <p:cNvPr id="4" name="Action Button: Custom 3">
            <a:hlinkClick r:id="rId2" action="ppaction://hlinksldjump" highlightClick="1"/>
          </p:cNvPr>
          <p:cNvSpPr/>
          <p:nvPr/>
        </p:nvSpPr>
        <p:spPr>
          <a:xfrm>
            <a:off x="2075793" y="4002690"/>
            <a:ext cx="2040759" cy="1602827"/>
          </a:xfrm>
          <a:prstGeom prst="actionButtonBlank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SIX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12076"/>
          </a:xfrm>
        </p:spPr>
        <p:txBody>
          <a:bodyPr/>
          <a:lstStyle/>
          <a:p>
            <a:r>
              <a:rPr lang="en-US" dirty="0" smtClean="0"/>
              <a:t>Right effort</a:t>
            </a:r>
            <a:endParaRPr lang="en-US" dirty="0"/>
          </a:p>
        </p:txBody>
      </p:sp>
      <p:sp>
        <p:nvSpPr>
          <p:cNvPr id="4" name="Action Button: Custom 3">
            <a:hlinkClick r:id="rId2" action="ppaction://hlinksldjump" highlightClick="1"/>
          </p:cNvPr>
          <p:cNvSpPr/>
          <p:nvPr/>
        </p:nvSpPr>
        <p:spPr>
          <a:xfrm>
            <a:off x="2137103" y="3591034"/>
            <a:ext cx="2023242" cy="1541518"/>
          </a:xfrm>
          <a:prstGeom prst="actionButtonBlank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SEVEN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668283"/>
          </a:xfrm>
        </p:spPr>
        <p:txBody>
          <a:bodyPr/>
          <a:lstStyle/>
          <a:p>
            <a:r>
              <a:rPr lang="en-US" dirty="0" smtClean="0"/>
              <a:t>Right thinking</a:t>
            </a:r>
            <a:endParaRPr lang="en-US" dirty="0"/>
          </a:p>
        </p:txBody>
      </p:sp>
      <p:sp>
        <p:nvSpPr>
          <p:cNvPr id="4" name="Action Button: Custom 3">
            <a:hlinkClick r:id="rId2" action="ppaction://hlinksldjump" highlightClick="1"/>
          </p:cNvPr>
          <p:cNvSpPr/>
          <p:nvPr/>
        </p:nvSpPr>
        <p:spPr>
          <a:xfrm>
            <a:off x="2767724" y="3415862"/>
            <a:ext cx="2040759" cy="1655379"/>
          </a:xfrm>
          <a:prstGeom prst="actionButtonBlank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EIGHT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47110"/>
          </a:xfrm>
        </p:spPr>
        <p:txBody>
          <a:bodyPr/>
          <a:lstStyle/>
          <a:p>
            <a:r>
              <a:rPr lang="en-US" dirty="0" smtClean="0"/>
              <a:t>Right meditation</a:t>
            </a:r>
            <a:endParaRPr lang="en-US" dirty="0"/>
          </a:p>
        </p:txBody>
      </p:sp>
      <p:sp>
        <p:nvSpPr>
          <p:cNvPr id="4" name="Action Button: Custom 3">
            <a:hlinkClick r:id="rId2" action="ppaction://hlinksldjump" highlightClick="1"/>
          </p:cNvPr>
          <p:cNvSpPr/>
          <p:nvPr/>
        </p:nvSpPr>
        <p:spPr>
          <a:xfrm>
            <a:off x="2531241" y="3529724"/>
            <a:ext cx="1856828" cy="1488966"/>
          </a:xfrm>
          <a:prstGeom prst="actionButtonBlank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 err="1" smtClean="0"/>
              <a:t>Deciples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Carried on his work even when he was dead.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3538483" y="3503448"/>
            <a:ext cx="2741448" cy="2242207"/>
          </a:xfrm>
          <a:prstGeom prst="actionButtonHome">
            <a:avLst/>
          </a:prstGeom>
          <a:solidFill>
            <a:srgbClr val="0000FF"/>
          </a:solidFill>
          <a:effectLst>
            <a:outerShdw blurRad="1270000" dist="190500" dir="5400000" sx="128000" sy="128000" rotWithShape="0">
              <a:srgbClr val="FF66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82792" y="405332"/>
            <a:ext cx="3071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SIDDARTHA GUATAMA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84243" y="1432175"/>
            <a:ext cx="53049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Born into </a:t>
            </a:r>
            <a:r>
              <a:rPr lang="en-US" dirty="0"/>
              <a:t>H</a:t>
            </a:r>
            <a:r>
              <a:rPr lang="en-US" dirty="0" smtClean="0"/>
              <a:t>induism</a:t>
            </a:r>
          </a:p>
          <a:p>
            <a:pPr>
              <a:buFont typeface="Arial"/>
              <a:buChar char="•"/>
            </a:pPr>
            <a:r>
              <a:rPr lang="en-US" dirty="0" smtClean="0"/>
              <a:t>Met a Buddhist and became a </a:t>
            </a:r>
            <a:r>
              <a:rPr lang="en-US" dirty="0"/>
              <a:t>B</a:t>
            </a:r>
            <a:r>
              <a:rPr lang="en-US" dirty="0" smtClean="0"/>
              <a:t>uddhist himself</a:t>
            </a:r>
          </a:p>
          <a:p>
            <a:endParaRPr lang="en-US" dirty="0"/>
          </a:p>
        </p:txBody>
      </p:sp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3188138" y="3354553"/>
            <a:ext cx="2408621" cy="1613022"/>
          </a:xfrm>
          <a:prstGeom prst="actionButtonHome">
            <a:avLst/>
          </a:prstGeom>
          <a:solidFill>
            <a:schemeClr val="tx1"/>
          </a:solidFill>
          <a:effectLst>
            <a:outerShdw blurRad="1270000" dist="139700" dir="5400000" sx="122000" sy="122000" rotWithShape="0">
              <a:srgbClr val="FF66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KARMA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belief that one good deed will affect your next life and every bad deed will affect it as well.</a:t>
            </a:r>
          </a:p>
          <a:p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3093978" y="3638985"/>
            <a:ext cx="2432712" cy="1931498"/>
          </a:xfrm>
          <a:prstGeom prst="actionButtonHome">
            <a:avLst/>
          </a:prstGeom>
          <a:solidFill>
            <a:srgbClr val="0000FF"/>
          </a:solidFill>
          <a:effectLst>
            <a:outerShdw blurRad="1270000" dist="609600" dir="5400000" sx="152000" sy="152000" rotWithShape="0">
              <a:srgbClr val="FF66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NOBLE TRUTH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73386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Everything in life is sorrow.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1375104" y="3231931"/>
            <a:ext cx="2540000" cy="2443655"/>
          </a:xfrm>
          <a:prstGeom prst="actionButtonHom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NOBLE TRUTH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cause of sorrow is desire and attachment.</a:t>
            </a:r>
            <a:endParaRPr lang="en-US" dirty="0"/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3319517" y="2785241"/>
            <a:ext cx="2347311" cy="232979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THIRD NOBLE TRUTHS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99662"/>
          </a:xfrm>
        </p:spPr>
        <p:txBody>
          <a:bodyPr>
            <a:normAutofit/>
          </a:bodyPr>
          <a:lstStyle/>
          <a:p>
            <a:r>
              <a:rPr lang="en-US" dirty="0" smtClean="0"/>
              <a:t>The way to end all pain is to end all wants.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0" y="4838837"/>
            <a:ext cx="2280690" cy="2019163"/>
          </a:xfrm>
          <a:prstGeom prst="actionButtonHom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FOURTH NOBLE TRUTH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9035"/>
            <a:ext cx="8091214" cy="1094828"/>
          </a:xfrm>
        </p:spPr>
        <p:txBody>
          <a:bodyPr>
            <a:normAutofit/>
          </a:bodyPr>
          <a:lstStyle/>
          <a:p>
            <a:r>
              <a:rPr lang="en-US" dirty="0" smtClean="0"/>
              <a:t>To stop sorrow you must do these eight things.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480" y="2653863"/>
            <a:ext cx="1612900" cy="1625600"/>
          </a:xfrm>
          <a:prstGeom prst="rect">
            <a:avLst/>
          </a:prstGeom>
        </p:spPr>
      </p:pic>
      <p:sp>
        <p:nvSpPr>
          <p:cNvPr id="6" name="Action Button: Custom 5">
            <a:hlinkClick r:id="rId3" action="ppaction://hlinksldjump" highlightClick="1"/>
          </p:cNvPr>
          <p:cNvSpPr/>
          <p:nvPr/>
        </p:nvSpPr>
        <p:spPr>
          <a:xfrm>
            <a:off x="647480" y="2653863"/>
            <a:ext cx="1612900" cy="1625600"/>
          </a:xfrm>
          <a:prstGeom prst="actionButtonBlank">
            <a:avLst/>
          </a:prstGeom>
          <a:solidFill>
            <a:schemeClr val="tx1">
              <a:lumMod val="65000"/>
              <a:lumOff val="35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5752" y="2691963"/>
            <a:ext cx="1625600" cy="1587500"/>
          </a:xfrm>
          <a:prstGeom prst="rect">
            <a:avLst/>
          </a:prstGeom>
        </p:spPr>
      </p:pic>
      <p:sp>
        <p:nvSpPr>
          <p:cNvPr id="9" name="Action Button: Custom 8">
            <a:hlinkClick r:id="rId5" action="ppaction://hlinksldjump" highlightClick="1"/>
          </p:cNvPr>
          <p:cNvSpPr/>
          <p:nvPr/>
        </p:nvSpPr>
        <p:spPr>
          <a:xfrm>
            <a:off x="2795752" y="2653863"/>
            <a:ext cx="1741214" cy="1625600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36511" y="2704663"/>
            <a:ext cx="1625600" cy="1574800"/>
          </a:xfrm>
          <a:prstGeom prst="rect">
            <a:avLst/>
          </a:prstGeom>
        </p:spPr>
      </p:pic>
      <p:sp>
        <p:nvSpPr>
          <p:cNvPr id="12" name="Action Button: Custom 11">
            <a:hlinkClick r:id="rId7" action="ppaction://hlinksldjump" highlightClick="1"/>
          </p:cNvPr>
          <p:cNvSpPr/>
          <p:nvPr/>
        </p:nvSpPr>
        <p:spPr>
          <a:xfrm>
            <a:off x="4836511" y="2653863"/>
            <a:ext cx="1732455" cy="1625600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61200" y="2717363"/>
            <a:ext cx="1625600" cy="1562100"/>
          </a:xfrm>
          <a:prstGeom prst="rect">
            <a:avLst/>
          </a:prstGeom>
        </p:spPr>
      </p:pic>
      <p:sp>
        <p:nvSpPr>
          <p:cNvPr id="14" name="Action Button: Custom 13">
            <a:hlinkClick r:id="rId9" action="ppaction://hlinksldjump" highlightClick="1"/>
          </p:cNvPr>
          <p:cNvSpPr/>
          <p:nvPr/>
        </p:nvSpPr>
        <p:spPr>
          <a:xfrm>
            <a:off x="7061200" y="2704663"/>
            <a:ext cx="1625600" cy="1574800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7480" y="4591269"/>
            <a:ext cx="1612900" cy="1625600"/>
          </a:xfrm>
          <a:prstGeom prst="rect">
            <a:avLst/>
          </a:prstGeom>
        </p:spPr>
      </p:pic>
      <p:sp>
        <p:nvSpPr>
          <p:cNvPr id="16" name="Action Button: Custom 15">
            <a:hlinkClick r:id="rId11" action="ppaction://hlinksldjump" highlightClick="1"/>
          </p:cNvPr>
          <p:cNvSpPr/>
          <p:nvPr/>
        </p:nvSpPr>
        <p:spPr>
          <a:xfrm>
            <a:off x="647480" y="4603969"/>
            <a:ext cx="1612900" cy="1625600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795752" y="4616669"/>
            <a:ext cx="1625600" cy="1612900"/>
          </a:xfrm>
          <a:prstGeom prst="rect">
            <a:avLst/>
          </a:prstGeom>
        </p:spPr>
      </p:pic>
      <p:sp>
        <p:nvSpPr>
          <p:cNvPr id="18" name="Action Button: Custom 17">
            <a:hlinkClick r:id="rId13" action="ppaction://hlinksldjump" highlightClick="1"/>
          </p:cNvPr>
          <p:cNvSpPr/>
          <p:nvPr/>
        </p:nvSpPr>
        <p:spPr>
          <a:xfrm>
            <a:off x="2795752" y="4603969"/>
            <a:ext cx="1625600" cy="1612900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943366" y="4654769"/>
            <a:ext cx="1625600" cy="1562100"/>
          </a:xfrm>
          <a:prstGeom prst="rect">
            <a:avLst/>
          </a:prstGeom>
        </p:spPr>
      </p:pic>
      <p:sp>
        <p:nvSpPr>
          <p:cNvPr id="21" name="Action Button: Custom 20">
            <a:hlinkClick r:id="rId15" action="ppaction://hlinksldjump" highlightClick="1"/>
          </p:cNvPr>
          <p:cNvSpPr/>
          <p:nvPr/>
        </p:nvSpPr>
        <p:spPr>
          <a:xfrm>
            <a:off x="4943366" y="4616669"/>
            <a:ext cx="1625600" cy="1612900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061200" y="4667469"/>
            <a:ext cx="1625600" cy="1562100"/>
          </a:xfrm>
          <a:prstGeom prst="rect">
            <a:avLst/>
          </a:prstGeom>
        </p:spPr>
      </p:pic>
      <p:sp>
        <p:nvSpPr>
          <p:cNvPr id="23" name="Action Button: Custom 22">
            <a:hlinkClick r:id="rId17" action="ppaction://hlinksldjump" highlightClick="1"/>
          </p:cNvPr>
          <p:cNvSpPr/>
          <p:nvPr/>
        </p:nvSpPr>
        <p:spPr>
          <a:xfrm>
            <a:off x="7061200" y="4654769"/>
            <a:ext cx="1625600" cy="1574800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RIGHT KNOWLEDGE</a:t>
            </a:r>
            <a:endParaRPr lang="en-US" dirty="0"/>
          </a:p>
        </p:txBody>
      </p:sp>
      <p:sp>
        <p:nvSpPr>
          <p:cNvPr id="4" name="Action Button: Custom 3">
            <a:hlinkClick r:id="rId2" action="ppaction://hlinksldjump" highlightClick="1"/>
          </p:cNvPr>
          <p:cNvSpPr/>
          <p:nvPr/>
        </p:nvSpPr>
        <p:spPr>
          <a:xfrm>
            <a:off x="1795517" y="3494690"/>
            <a:ext cx="1804276" cy="1620345"/>
          </a:xfrm>
          <a:prstGeom prst="actionButtonBlank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130</Words>
  <Application>Microsoft Macintosh PowerPoint</Application>
  <PresentationFormat>On-screen Show (4:3)</PresentationFormat>
  <Paragraphs>32</Paragraphs>
  <Slides>16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BUDDHISM</vt:lpstr>
      <vt:lpstr> Deciples </vt:lpstr>
      <vt:lpstr>Slide 3</vt:lpstr>
      <vt:lpstr>KARMA </vt:lpstr>
      <vt:lpstr>FIRST NOBLE TRUTH</vt:lpstr>
      <vt:lpstr>SECOND NOBLE TRUTH</vt:lpstr>
      <vt:lpstr>THIRD NOBLE TRUTHS</vt:lpstr>
      <vt:lpstr>FOURTH NOBLE TRUTH</vt:lpstr>
      <vt:lpstr>NUMBER ONE</vt:lpstr>
      <vt:lpstr>NUMBER TWO</vt:lpstr>
      <vt:lpstr>NUMBER THREE</vt:lpstr>
      <vt:lpstr>NUMBER FOUR</vt:lpstr>
      <vt:lpstr>NUMBER FIVE</vt:lpstr>
      <vt:lpstr>NUMBER SIX</vt:lpstr>
      <vt:lpstr>NUMBER SEVEN</vt:lpstr>
      <vt:lpstr>NUMBER EIGHT</vt:lpstr>
    </vt:vector>
  </TitlesOfParts>
  <Company>CCPS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BUDDHISM</dc:title>
  <dc:creator>Weisser, Stephen L</dc:creator>
  <cp:lastModifiedBy>Weisser, Stephen L</cp:lastModifiedBy>
  <cp:revision>4</cp:revision>
  <dcterms:created xsi:type="dcterms:W3CDTF">2010-12-21T18:59:40Z</dcterms:created>
  <dcterms:modified xsi:type="dcterms:W3CDTF">2010-12-21T19:57:34Z</dcterms:modified>
</cp:coreProperties>
</file>